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02" d="100"/>
          <a:sy n="102" d="100"/>
        </p:scale>
        <p:origin x="192" y="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A58CE-863C-FD08-96FF-1244FC7360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77C8F1-9076-FD34-3DB2-65DD8F9EAD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56E49A-0433-380A-9DB7-6052ACB71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233C6-1647-3748-9863-A31EBC92EBF0}" type="datetimeFigureOut">
              <a:rPr lang="en-US" smtClean="0"/>
              <a:t>11/18/22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05FCE-41D7-5EAC-69D4-B5C1FBC0C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17BDD0-5038-23B1-4893-3D725228A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8ED62-848D-CF43-9A93-C7090B707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018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6667B-8B1D-DA52-1D6B-AB4B172AF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786681-D0A1-FD07-5A87-B650C83FF5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099A8C-09F7-8073-77E2-D67A907DB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233C6-1647-3748-9863-A31EBC92EBF0}" type="datetimeFigureOut">
              <a:rPr lang="en-US" smtClean="0"/>
              <a:t>11/18/22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B1929A-AD0E-525F-0046-EB50AA158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ECF13-ED8C-CD5A-97DD-BAD3619AF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8ED62-848D-CF43-9A93-C7090B707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311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B1E3BF-C1D7-FFF7-CF0F-FC954851EA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BA1E4A-6EB6-12F4-F1CE-1FEBC6F0DD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4871FB-C68B-CCED-83E8-4DCC30060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233C6-1647-3748-9863-A31EBC92EBF0}" type="datetimeFigureOut">
              <a:rPr lang="en-US" smtClean="0"/>
              <a:t>11/18/22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2FB53C-4654-9E00-9F7D-43478A337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6477A9-1999-31FF-8750-A5E82678E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8ED62-848D-CF43-9A93-C7090B707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165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78DF7-DA3B-FFDA-CD68-6FF8B0D5D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320096-607B-943D-C5FD-D6EA79C696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E39AA2-EADF-D6CC-66D1-EB9CD7C43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233C6-1647-3748-9863-A31EBC92EBF0}" type="datetimeFigureOut">
              <a:rPr lang="en-US" smtClean="0"/>
              <a:t>11/18/22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E76241-1157-5679-696A-87AE994CE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2128EA-6221-8C92-9017-B44C74B45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8ED62-848D-CF43-9A93-C7090B707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379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F07F1-0AB4-18D1-A15B-162B2691E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2713EE-AA57-6613-A529-C64030D693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6629FD-0C06-75D3-E35F-86EAC72C9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233C6-1647-3748-9863-A31EBC92EBF0}" type="datetimeFigureOut">
              <a:rPr lang="en-US" smtClean="0"/>
              <a:t>11/18/22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89C68-9A93-793E-FCF0-3F5EA4E33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AE60E6-9FAF-3064-D3AA-62EBF0A0D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8ED62-848D-CF43-9A93-C7090B707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951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CACD6-3ACA-65E6-0787-58EF30543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44A785-D820-ACAA-D10F-B438629813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2698CB-6B95-5A4A-0E06-E868E08180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D7BC0B-9E31-8CF4-9F3D-00F5B21B7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233C6-1647-3748-9863-A31EBC92EBF0}" type="datetimeFigureOut">
              <a:rPr lang="en-US" smtClean="0"/>
              <a:t>11/18/22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A996ED-6E20-E7D8-F307-018E730DD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5F8F2E-6358-A460-AE05-FE95B719D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8ED62-848D-CF43-9A93-C7090B707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041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BB692-6555-3A4A-2DF5-8FDF5D291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295EA8-57C4-2420-9AD3-E00B6604B9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9CF75D-D978-627D-BA60-BFB0CD7097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5A6533-4EFF-D269-10CA-104C0A16CE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E2DF59-3319-B4D1-3E86-337E0265B5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B67545-3A69-1720-8600-3FEE11C02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233C6-1647-3748-9863-A31EBC92EBF0}" type="datetimeFigureOut">
              <a:rPr lang="en-US" smtClean="0"/>
              <a:t>11/18/22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3477A0-AB8D-0E97-DEF2-B473E2254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4479C6-192B-9FF4-CE4D-1325B4D9B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8ED62-848D-CF43-9A93-C7090B707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382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D27B1-1CDB-7812-5E3F-108DF19C0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656A63-9F33-0619-41B3-9D8FC2350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233C6-1647-3748-9863-A31EBC92EBF0}" type="datetimeFigureOut">
              <a:rPr lang="en-US" smtClean="0"/>
              <a:t>11/18/22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857678-6EF4-FE44-750A-06F154DD6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597A46-28E9-F8FA-EAD2-9D32FC052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8ED62-848D-CF43-9A93-C7090B707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798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39F5DC-2E07-C2F7-2112-9D75A10B4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233C6-1647-3748-9863-A31EBC92EBF0}" type="datetimeFigureOut">
              <a:rPr lang="en-US" smtClean="0"/>
              <a:t>11/18/22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62350F-64A1-4287-24E3-3F44E8759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F7D006-D451-F09E-B7DF-A699E19C8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8ED62-848D-CF43-9A93-C7090B707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984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52F16-6BCA-55D2-F4FE-8345AF590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DBB6E9-EBDD-F622-0E11-D116E4E2C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56B562-A1F4-BB41-CD7D-408804DCBA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D496C5-63F5-C4A6-89CA-30E8438BC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233C6-1647-3748-9863-A31EBC92EBF0}" type="datetimeFigureOut">
              <a:rPr lang="en-US" smtClean="0"/>
              <a:t>11/18/22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13F0CA-0A83-2859-6ABC-45DD06EE7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9EDFC3-13D5-EF87-3B38-BBB413CAC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8ED62-848D-CF43-9A93-C7090B707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27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5984C-7D5E-312A-5F44-B723F2199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456AA9-F70F-961E-D969-FB9D1FDB99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00C417-9832-C635-3F51-0BE653E08D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D10EA7-4442-7EA8-3DB9-85FA1F91D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233C6-1647-3748-9863-A31EBC92EBF0}" type="datetimeFigureOut">
              <a:rPr lang="en-US" smtClean="0"/>
              <a:t>11/18/22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F70AF4-AB4F-7729-471B-59B790A46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2E3299-4AE5-2AB3-CC9E-068F53E25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8ED62-848D-CF43-9A93-C7090B707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970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E59E9C-DB74-FE0D-72B1-C42172A62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1009D9-1A4B-38B0-57BF-3300A0FADB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3CEC00-3F90-4E01-02CF-C88D191D80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233C6-1647-3748-9863-A31EBC92EBF0}" type="datetimeFigureOut">
              <a:rPr lang="en-US" smtClean="0"/>
              <a:t>11/18/22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72B4B-7A2D-62C7-3EA9-038608061B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E1CF0B-F40D-31B0-76EC-D8D58D042A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8ED62-848D-CF43-9A93-C7090B707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787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E20889AF-91C2-4228-89D6-37906E852F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579" y="2394328"/>
            <a:ext cx="2657022" cy="76884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D186868-C054-E193-1A4D-B3EFC7DF2817}"/>
              </a:ext>
            </a:extLst>
          </p:cNvPr>
          <p:cNvSpPr txBox="1"/>
          <p:nvPr/>
        </p:nvSpPr>
        <p:spPr>
          <a:xfrm>
            <a:off x="3472543" y="976192"/>
            <a:ext cx="1850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Country Houses</a:t>
            </a:r>
          </a:p>
        </p:txBody>
      </p:sp>
      <p:pic>
        <p:nvPicPr>
          <p:cNvPr id="10" name="Picture 9" descr="Graphical user interface, text&#10;&#10;Description automatically generated with medium confidence">
            <a:extLst>
              <a:ext uri="{FF2B5EF4-FFF2-40B4-BE49-F238E27FC236}">
                <a16:creationId xmlns:a16="http://schemas.microsoft.com/office/drawing/2014/main" id="{138597AD-41AF-E35B-6AC3-BFA052D21D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1829" y="1393024"/>
            <a:ext cx="1941286" cy="594100"/>
          </a:xfrm>
          <a:prstGeom prst="rect">
            <a:avLst/>
          </a:prstGeom>
        </p:spPr>
      </p:pic>
      <p:pic>
        <p:nvPicPr>
          <p:cNvPr id="12" name="Picture 11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677C691E-1FE4-0E3E-78A3-F575126D1A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1829" y="1792620"/>
            <a:ext cx="2155371" cy="60170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C3E08880-5721-924C-F958-96F9DE4691F1}"/>
              </a:ext>
            </a:extLst>
          </p:cNvPr>
          <p:cNvSpPr txBox="1"/>
          <p:nvPr/>
        </p:nvSpPr>
        <p:spPr>
          <a:xfrm>
            <a:off x="3427186" y="2656758"/>
            <a:ext cx="1850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City Houses</a:t>
            </a:r>
          </a:p>
        </p:txBody>
      </p:sp>
      <p:pic>
        <p:nvPicPr>
          <p:cNvPr id="16" name="Picture 15" descr="A picture containing text&#10;&#10;Description automatically generated">
            <a:extLst>
              <a:ext uri="{FF2B5EF4-FFF2-40B4-BE49-F238E27FC236}">
                <a16:creationId xmlns:a16="http://schemas.microsoft.com/office/drawing/2014/main" id="{4062B5FD-A031-19E5-961E-EADB560990E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72543" y="3026090"/>
            <a:ext cx="2336800" cy="474523"/>
          </a:xfrm>
          <a:prstGeom prst="rect">
            <a:avLst/>
          </a:prstGeom>
        </p:spPr>
      </p:pic>
      <p:pic>
        <p:nvPicPr>
          <p:cNvPr id="18" name="Picture 17" descr="Text&#10;&#10;Description automatically generated with low confidence">
            <a:extLst>
              <a:ext uri="{FF2B5EF4-FFF2-40B4-BE49-F238E27FC236}">
                <a16:creationId xmlns:a16="http://schemas.microsoft.com/office/drawing/2014/main" id="{E290D945-B8A9-E995-B7A9-4C601AC39F2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52803" y="5538863"/>
            <a:ext cx="2882767" cy="496693"/>
          </a:xfrm>
          <a:prstGeom prst="rect">
            <a:avLst/>
          </a:prstGeom>
        </p:spPr>
      </p:pic>
      <p:pic>
        <p:nvPicPr>
          <p:cNvPr id="20" name="Picture 19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6E21BB57-7DE0-F18D-C22E-A3D4ADF9D5D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52803" y="3523090"/>
            <a:ext cx="2278741" cy="61137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F4D80C22-85AA-7B59-054A-CBC0848FD1A5}"/>
              </a:ext>
            </a:extLst>
          </p:cNvPr>
          <p:cNvSpPr txBox="1"/>
          <p:nvPr/>
        </p:nvSpPr>
        <p:spPr>
          <a:xfrm>
            <a:off x="3472543" y="412192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Etc.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0208CD6-F9B7-7BD0-AD24-E30D1DFB16C4}"/>
              </a:ext>
            </a:extLst>
          </p:cNvPr>
          <p:cNvSpPr txBox="1"/>
          <p:nvPr/>
        </p:nvSpPr>
        <p:spPr>
          <a:xfrm>
            <a:off x="3472543" y="4491259"/>
            <a:ext cx="1850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Beach Houses</a:t>
            </a:r>
          </a:p>
        </p:txBody>
      </p:sp>
      <p:pic>
        <p:nvPicPr>
          <p:cNvPr id="27" name="Picture 26" descr="Text&#10;&#10;Description automatically generated with low confidence">
            <a:extLst>
              <a:ext uri="{FF2B5EF4-FFF2-40B4-BE49-F238E27FC236}">
                <a16:creationId xmlns:a16="http://schemas.microsoft.com/office/drawing/2014/main" id="{DFA159C0-7670-9C5A-BF13-5A440392695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381828" y="4816932"/>
            <a:ext cx="2660137" cy="536152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F1EB60DA-88A0-1BEA-A38D-DDFE3EE4D883}"/>
              </a:ext>
            </a:extLst>
          </p:cNvPr>
          <p:cNvSpPr txBox="1"/>
          <p:nvPr/>
        </p:nvSpPr>
        <p:spPr>
          <a:xfrm>
            <a:off x="626301" y="221406"/>
            <a:ext cx="1277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ANCHOR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8800348-6FF0-4849-1D23-637BB19C18CE}"/>
              </a:ext>
            </a:extLst>
          </p:cNvPr>
          <p:cNvSpPr txBox="1"/>
          <p:nvPr/>
        </p:nvSpPr>
        <p:spPr>
          <a:xfrm>
            <a:off x="3393111" y="195918"/>
            <a:ext cx="20094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CORE EXTENSION: new HOUSES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4EC058A-FE2C-82CD-77C2-849633F41036}"/>
              </a:ext>
            </a:extLst>
          </p:cNvPr>
          <p:cNvSpPr txBox="1"/>
          <p:nvPr/>
        </p:nvSpPr>
        <p:spPr>
          <a:xfrm>
            <a:off x="6403319" y="195918"/>
            <a:ext cx="2303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STRETCH: </a:t>
            </a:r>
          </a:p>
          <a:p>
            <a:pPr algn="ctr"/>
            <a:r>
              <a:rPr lang="en-US" b="1" dirty="0"/>
              <a:t>PLACES/experiences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8D9A1CAC-4D03-E13C-7BC3-817985A79F4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35570" y="2908122"/>
            <a:ext cx="2344935" cy="544630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181A1F1B-EF7D-0842-0F80-BB23ACEF9DD7}"/>
              </a:ext>
            </a:extLst>
          </p:cNvPr>
          <p:cNvSpPr txBox="1"/>
          <p:nvPr/>
        </p:nvSpPr>
        <p:spPr>
          <a:xfrm>
            <a:off x="6403319" y="2601011"/>
            <a:ext cx="2186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Co-working spaces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25E0D6E-AD31-EAB3-3B51-7B2C2511E0E3}"/>
              </a:ext>
            </a:extLst>
          </p:cNvPr>
          <p:cNvSpPr txBox="1"/>
          <p:nvPr/>
        </p:nvSpPr>
        <p:spPr>
          <a:xfrm>
            <a:off x="6520543" y="983256"/>
            <a:ext cx="2186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Cinemas</a:t>
            </a: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A5C2D0FB-6246-2F41-829F-73E8105ABBA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755630" y="1480472"/>
            <a:ext cx="1304814" cy="820696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8F4EF302-B5DB-725F-B05D-05C38A0867BE}"/>
              </a:ext>
            </a:extLst>
          </p:cNvPr>
          <p:cNvSpPr txBox="1"/>
          <p:nvPr/>
        </p:nvSpPr>
        <p:spPr>
          <a:xfrm>
            <a:off x="6455446" y="4491259"/>
            <a:ext cx="2186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Spa/Gym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D58AA454-11D3-EB4E-29E3-47B81C1D81D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864728" y="4789002"/>
            <a:ext cx="1449325" cy="810932"/>
          </a:xfrm>
          <a:prstGeom prst="rect">
            <a:avLst/>
          </a:prstGeom>
        </p:spPr>
      </p:pic>
      <p:sp>
        <p:nvSpPr>
          <p:cNvPr id="39" name="Right Arrow 38">
            <a:extLst>
              <a:ext uri="{FF2B5EF4-FFF2-40B4-BE49-F238E27FC236}">
                <a16:creationId xmlns:a16="http://schemas.microsoft.com/office/drawing/2014/main" id="{5B9CF97E-B9AC-2AA2-ABC5-B06E6119F09A}"/>
              </a:ext>
            </a:extLst>
          </p:cNvPr>
          <p:cNvSpPr/>
          <p:nvPr/>
        </p:nvSpPr>
        <p:spPr>
          <a:xfrm>
            <a:off x="7496318" y="5129654"/>
            <a:ext cx="368410" cy="192650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38E54DAF-F02E-6433-CBA8-3F421129E98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403319" y="5129654"/>
            <a:ext cx="1004474" cy="194604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E546ABF5-8C1A-BD2A-23CD-B385428CF5E9}"/>
              </a:ext>
            </a:extLst>
          </p:cNvPr>
          <p:cNvSpPr txBox="1"/>
          <p:nvPr/>
        </p:nvSpPr>
        <p:spPr>
          <a:xfrm>
            <a:off x="9568543" y="195918"/>
            <a:ext cx="2303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STRETCH: </a:t>
            </a:r>
          </a:p>
          <a:p>
            <a:pPr algn="ctr"/>
            <a:r>
              <a:rPr lang="en-US" b="1" dirty="0"/>
              <a:t>PRODUCTS</a:t>
            </a: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A7FB9D61-34DE-629E-0D75-464668809E2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619214" y="2722544"/>
            <a:ext cx="2334207" cy="778069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9423E29A-F251-3A09-E9A4-EF3DF740BFE1}"/>
              </a:ext>
            </a:extLst>
          </p:cNvPr>
          <p:cNvSpPr txBox="1"/>
          <p:nvPr/>
        </p:nvSpPr>
        <p:spPr>
          <a:xfrm>
            <a:off x="9767349" y="2601011"/>
            <a:ext cx="2186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Home interiors</a:t>
            </a: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1FB53662-C5A8-CB16-FB8C-F600F123082B}"/>
              </a:ext>
            </a:extLst>
          </p:cNvPr>
          <p:cNvSpPr/>
          <p:nvPr/>
        </p:nvSpPr>
        <p:spPr>
          <a:xfrm>
            <a:off x="238579" y="87682"/>
            <a:ext cx="5988105" cy="6075123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3C17FFEC-1F3D-6514-3225-27982DC0B36F}"/>
              </a:ext>
            </a:extLst>
          </p:cNvPr>
          <p:cNvCxnSpPr/>
          <p:nvPr/>
        </p:nvCxnSpPr>
        <p:spPr>
          <a:xfrm>
            <a:off x="3093929" y="557620"/>
            <a:ext cx="0" cy="5477936"/>
          </a:xfrm>
          <a:prstGeom prst="line">
            <a:avLst/>
          </a:prstGeom>
          <a:ln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ounded Rectangle 47">
            <a:extLst>
              <a:ext uri="{FF2B5EF4-FFF2-40B4-BE49-F238E27FC236}">
                <a16:creationId xmlns:a16="http://schemas.microsoft.com/office/drawing/2014/main" id="{5D4C9AA2-36C6-A577-ED59-B8BB86EBD623}"/>
              </a:ext>
            </a:extLst>
          </p:cNvPr>
          <p:cNvSpPr/>
          <p:nvPr/>
        </p:nvSpPr>
        <p:spPr>
          <a:xfrm>
            <a:off x="226053" y="87682"/>
            <a:ext cx="11811459" cy="6075123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0" name="Picture 49" descr="Text, logo&#10;&#10;Description automatically generated">
            <a:extLst>
              <a:ext uri="{FF2B5EF4-FFF2-40B4-BE49-F238E27FC236}">
                <a16:creationId xmlns:a16="http://schemas.microsoft.com/office/drawing/2014/main" id="{E01E8A48-FBAC-5165-35BA-CA04275A9EB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943630" y="6250021"/>
            <a:ext cx="2754955" cy="675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467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30</Words>
  <Application>Microsoft Macintosh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taylor</dc:creator>
  <cp:lastModifiedBy>david taylor</cp:lastModifiedBy>
  <cp:revision>1</cp:revision>
  <dcterms:created xsi:type="dcterms:W3CDTF">2022-11-18T18:14:52Z</dcterms:created>
  <dcterms:modified xsi:type="dcterms:W3CDTF">2022-11-18T18:29:39Z</dcterms:modified>
</cp:coreProperties>
</file>