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58CE-863C-FD08-96FF-1244FC736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7C8F1-9076-FD34-3DB2-65DD8F9EA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E49A-0433-380A-9DB7-6052ACB7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05FCE-41D7-5EAC-69D4-B5C1FBC0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7BDD0-5038-23B1-4893-3D725228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1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667B-8B1D-DA52-1D6B-AB4B172A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86681-D0A1-FD07-5A87-B650C83FF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99A8C-09F7-8073-77E2-D67A907D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929A-AD0E-525F-0046-EB50AA15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ECF13-ED8C-CD5A-97DD-BAD3619A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1E3BF-C1D7-FFF7-CF0F-FC954851E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A1E4A-6EB6-12F4-F1CE-1FEBC6F0D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871FB-C68B-CCED-83E8-4DCC3006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FB53C-4654-9E00-9F7D-43478A33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477A9-1999-31FF-8750-A5E82678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6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8DF7-DA3B-FFDA-CD68-6FF8B0D5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20096-607B-943D-C5FD-D6EA79C6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9AA2-EADF-D6CC-66D1-EB9CD7C4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6241-1157-5679-696A-87AE994C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128EA-6221-8C92-9017-B44C74B4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07F1-0AB4-18D1-A15B-162B2691E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713EE-AA57-6613-A529-C64030D69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629FD-0C06-75D3-E35F-86EAC72C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89C68-9A93-793E-FCF0-3F5EA4E3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E60E6-9FAF-3064-D3AA-62EBF0A0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5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ACD6-3ACA-65E6-0787-58EF3054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4A785-D820-ACAA-D10F-B43862981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698CB-6B95-5A4A-0E06-E868E0818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7BC0B-9E31-8CF4-9F3D-00F5B21B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996ED-6E20-E7D8-F307-018E730D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8F2E-6358-A460-AE05-FE95B719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B692-6555-3A4A-2DF5-8FDF5D291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95EA8-57C4-2420-9AD3-E00B6604B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CF75D-D978-627D-BA60-BFB0CD709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A6533-4EFF-D269-10CA-104C0A16C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2DF59-3319-B4D1-3E86-337E0265B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67545-3A69-1720-8600-3FEE11C0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477A0-AB8D-0E97-DEF2-B473E225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479C6-192B-9FF4-CE4D-1325B4D9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8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27B1-1CDB-7812-5E3F-108DF19C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56A63-9F33-0619-41B3-9D8FC235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57678-6EF4-FE44-750A-06F154DD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97A46-28E9-F8FA-EAD2-9D32FC05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9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9F5DC-2E07-C2F7-2112-9D75A10B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2350F-64A1-4287-24E3-3F44E875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7D006-D451-F09E-B7DF-A699E19C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2F16-6BCA-55D2-F4FE-8345AF59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B6E9-EBDD-F622-0E11-D116E4E2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6B562-A1F4-BB41-CD7D-408804DCB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496C5-63F5-C4A6-89CA-30E8438B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3F0CA-0A83-2859-6ABC-45DD06EE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EDFC3-13D5-EF87-3B38-BBB413CA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5984C-7D5E-312A-5F44-B723F219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56AA9-F70F-961E-D969-FB9D1FDB9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0C417-9832-C635-3F51-0BE653E08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10EA7-4442-7EA8-3DB9-85FA1F91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70AF4-AB4F-7729-471B-59B790A4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E3299-4AE5-2AB3-CC9E-068F53E2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E59E9C-DB74-FE0D-72B1-C42172A6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009D9-1A4B-38B0-57BF-3300A0FAD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CEC00-3F90-4E01-02CF-C88D191D8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33C6-1647-3748-9863-A31EBC92EBF0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2B4B-7A2D-62C7-3EA9-038608061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1CF0B-F40D-31B0-76EC-D8D58D042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ED62-848D-CF43-9A93-C7090B70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20889AF-91C2-4228-89D6-37906E852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79" y="2394328"/>
            <a:ext cx="2657022" cy="7688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186868-C054-E193-1A4D-B3EFC7DF2817}"/>
              </a:ext>
            </a:extLst>
          </p:cNvPr>
          <p:cNvSpPr txBox="1"/>
          <p:nvPr/>
        </p:nvSpPr>
        <p:spPr>
          <a:xfrm>
            <a:off x="3472543" y="976192"/>
            <a:ext cx="185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Country Houses</a:t>
            </a:r>
          </a:p>
        </p:txBody>
      </p:sp>
      <p:pic>
        <p:nvPicPr>
          <p:cNvPr id="10" name="Picture 9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138597AD-41AF-E35B-6AC3-BFA052D21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829" y="1393024"/>
            <a:ext cx="1941286" cy="594100"/>
          </a:xfrm>
          <a:prstGeom prst="rect">
            <a:avLst/>
          </a:prstGeom>
        </p:spPr>
      </p:pic>
      <p:pic>
        <p:nvPicPr>
          <p:cNvPr id="12" name="Picture 11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77C691E-1FE4-0E3E-78A3-F575126D1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829" y="1792620"/>
            <a:ext cx="2155371" cy="601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3E08880-5721-924C-F958-96F9DE4691F1}"/>
              </a:ext>
            </a:extLst>
          </p:cNvPr>
          <p:cNvSpPr txBox="1"/>
          <p:nvPr/>
        </p:nvSpPr>
        <p:spPr>
          <a:xfrm>
            <a:off x="3427186" y="2656758"/>
            <a:ext cx="185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City Houses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4062B5FD-A031-19E5-961E-EADB56099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2543" y="3026090"/>
            <a:ext cx="2336800" cy="474523"/>
          </a:xfrm>
          <a:prstGeom prst="rect">
            <a:avLst/>
          </a:prstGeom>
        </p:spPr>
      </p:pic>
      <p:pic>
        <p:nvPicPr>
          <p:cNvPr id="18" name="Picture 17" descr="Text&#10;&#10;Description automatically generated with low confidence">
            <a:extLst>
              <a:ext uri="{FF2B5EF4-FFF2-40B4-BE49-F238E27FC236}">
                <a16:creationId xmlns:a16="http://schemas.microsoft.com/office/drawing/2014/main" id="{E290D945-B8A9-E995-B7A9-4C601AC39F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3" y="5538863"/>
            <a:ext cx="2882767" cy="496693"/>
          </a:xfrm>
          <a:prstGeom prst="rect">
            <a:avLst/>
          </a:prstGeom>
        </p:spPr>
      </p:pic>
      <p:pic>
        <p:nvPicPr>
          <p:cNvPr id="20" name="Picture 1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E21BB57-7DE0-F18D-C22E-A3D4ADF9D5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3" y="3523090"/>
            <a:ext cx="2278741" cy="61137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4D80C22-85AA-7B59-054A-CBC0848FD1A5}"/>
              </a:ext>
            </a:extLst>
          </p:cNvPr>
          <p:cNvSpPr txBox="1"/>
          <p:nvPr/>
        </p:nvSpPr>
        <p:spPr>
          <a:xfrm>
            <a:off x="3472543" y="41219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Etc.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208CD6-F9B7-7BD0-AD24-E30D1DFB16C4}"/>
              </a:ext>
            </a:extLst>
          </p:cNvPr>
          <p:cNvSpPr txBox="1"/>
          <p:nvPr/>
        </p:nvSpPr>
        <p:spPr>
          <a:xfrm>
            <a:off x="3472543" y="4491259"/>
            <a:ext cx="185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Beach Houses</a:t>
            </a:r>
          </a:p>
        </p:txBody>
      </p:sp>
      <p:pic>
        <p:nvPicPr>
          <p:cNvPr id="27" name="Picture 26" descr="Text&#10;&#10;Description automatically generated with low confidence">
            <a:extLst>
              <a:ext uri="{FF2B5EF4-FFF2-40B4-BE49-F238E27FC236}">
                <a16:creationId xmlns:a16="http://schemas.microsoft.com/office/drawing/2014/main" id="{DFA159C0-7670-9C5A-BF13-5A44039269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1828" y="4816932"/>
            <a:ext cx="2660137" cy="53615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1EB60DA-88A0-1BEA-A38D-DDFE3EE4D883}"/>
              </a:ext>
            </a:extLst>
          </p:cNvPr>
          <p:cNvSpPr txBox="1"/>
          <p:nvPr/>
        </p:nvSpPr>
        <p:spPr>
          <a:xfrm>
            <a:off x="626301" y="221406"/>
            <a:ext cx="127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ANCHOR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800348-6FF0-4849-1D23-637BB19C18CE}"/>
              </a:ext>
            </a:extLst>
          </p:cNvPr>
          <p:cNvSpPr txBox="1"/>
          <p:nvPr/>
        </p:nvSpPr>
        <p:spPr>
          <a:xfrm>
            <a:off x="3393111" y="195918"/>
            <a:ext cx="20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CORE EXTENSION: new HOUSES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EC058A-FE2C-82CD-77C2-849633F41036}"/>
              </a:ext>
            </a:extLst>
          </p:cNvPr>
          <p:cNvSpPr txBox="1"/>
          <p:nvPr/>
        </p:nvSpPr>
        <p:spPr>
          <a:xfrm>
            <a:off x="6403319" y="195918"/>
            <a:ext cx="2303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STRETCH: </a:t>
            </a:r>
          </a:p>
          <a:p>
            <a:pPr algn="ctr"/>
            <a:r>
              <a:rPr lang="en-US" b="1" dirty="0"/>
              <a:t>PLACES/experiences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D9A1CAC-4D03-E13C-7BC3-817985A79F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570" y="2908122"/>
            <a:ext cx="2344935" cy="54463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81A1F1B-EF7D-0842-0F80-BB23ACEF9DD7}"/>
              </a:ext>
            </a:extLst>
          </p:cNvPr>
          <p:cNvSpPr txBox="1"/>
          <p:nvPr/>
        </p:nvSpPr>
        <p:spPr>
          <a:xfrm>
            <a:off x="6403319" y="2601011"/>
            <a:ext cx="218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Co-working spaces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5E0D6E-AD31-EAB3-3B51-7B2C2511E0E3}"/>
              </a:ext>
            </a:extLst>
          </p:cNvPr>
          <p:cNvSpPr txBox="1"/>
          <p:nvPr/>
        </p:nvSpPr>
        <p:spPr>
          <a:xfrm>
            <a:off x="6520543" y="983256"/>
            <a:ext cx="218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Cinemas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5C2D0FB-6246-2F41-829F-73E8105ABB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55630" y="1480472"/>
            <a:ext cx="1304814" cy="82069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8F4EF302-B5DB-725F-B05D-05C38A0867BE}"/>
              </a:ext>
            </a:extLst>
          </p:cNvPr>
          <p:cNvSpPr txBox="1"/>
          <p:nvPr/>
        </p:nvSpPr>
        <p:spPr>
          <a:xfrm>
            <a:off x="6455446" y="4491259"/>
            <a:ext cx="218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Spa/Gym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58AA454-11D3-EB4E-29E3-47B81C1D81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4728" y="4789002"/>
            <a:ext cx="1449325" cy="810932"/>
          </a:xfrm>
          <a:prstGeom prst="rect">
            <a:avLst/>
          </a:prstGeom>
        </p:spPr>
      </p:pic>
      <p:sp>
        <p:nvSpPr>
          <p:cNvPr id="39" name="Right Arrow 38">
            <a:extLst>
              <a:ext uri="{FF2B5EF4-FFF2-40B4-BE49-F238E27FC236}">
                <a16:creationId xmlns:a16="http://schemas.microsoft.com/office/drawing/2014/main" id="{5B9CF97E-B9AC-2AA2-ABC5-B06E6119F09A}"/>
              </a:ext>
            </a:extLst>
          </p:cNvPr>
          <p:cNvSpPr/>
          <p:nvPr/>
        </p:nvSpPr>
        <p:spPr>
          <a:xfrm>
            <a:off x="7496318" y="5129654"/>
            <a:ext cx="368410" cy="19265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8E54DAF-F02E-6433-CBA8-3F421129E9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03319" y="5129654"/>
            <a:ext cx="1004474" cy="19460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546ABF5-8C1A-BD2A-23CD-B385428CF5E9}"/>
              </a:ext>
            </a:extLst>
          </p:cNvPr>
          <p:cNvSpPr txBox="1"/>
          <p:nvPr/>
        </p:nvSpPr>
        <p:spPr>
          <a:xfrm>
            <a:off x="9568543" y="195918"/>
            <a:ext cx="2303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STRETCH: </a:t>
            </a:r>
          </a:p>
          <a:p>
            <a:pPr algn="ctr"/>
            <a:r>
              <a:rPr lang="en-US" b="1" dirty="0"/>
              <a:t>PRODUCTS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7FB9D61-34DE-629E-0D75-464668809E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19214" y="2722544"/>
            <a:ext cx="2334207" cy="77806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423E29A-F251-3A09-E9A4-EF3DF740BFE1}"/>
              </a:ext>
            </a:extLst>
          </p:cNvPr>
          <p:cNvSpPr txBox="1"/>
          <p:nvPr/>
        </p:nvSpPr>
        <p:spPr>
          <a:xfrm>
            <a:off x="9767349" y="2601011"/>
            <a:ext cx="218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Home interiors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FB53662-C5A8-CB16-FB8C-F600F123082B}"/>
              </a:ext>
            </a:extLst>
          </p:cNvPr>
          <p:cNvSpPr/>
          <p:nvPr/>
        </p:nvSpPr>
        <p:spPr>
          <a:xfrm>
            <a:off x="238579" y="87682"/>
            <a:ext cx="5988105" cy="607512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C17FFEC-1F3D-6514-3225-27982DC0B36F}"/>
              </a:ext>
            </a:extLst>
          </p:cNvPr>
          <p:cNvCxnSpPr/>
          <p:nvPr/>
        </p:nvCxnSpPr>
        <p:spPr>
          <a:xfrm>
            <a:off x="3093929" y="557620"/>
            <a:ext cx="0" cy="5477936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D4C9AA2-36C6-A577-ED59-B8BB86EBD623}"/>
              </a:ext>
            </a:extLst>
          </p:cNvPr>
          <p:cNvSpPr/>
          <p:nvPr/>
        </p:nvSpPr>
        <p:spPr>
          <a:xfrm>
            <a:off x="226053" y="87682"/>
            <a:ext cx="11811459" cy="607512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Text, logo&#10;&#10;Description automatically generated">
            <a:extLst>
              <a:ext uri="{FF2B5EF4-FFF2-40B4-BE49-F238E27FC236}">
                <a16:creationId xmlns:a16="http://schemas.microsoft.com/office/drawing/2014/main" id="{E01E8A48-FBAC-5165-35BA-CA04275A9E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43630" y="6250021"/>
            <a:ext cx="2754955" cy="67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6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taylor</dc:creator>
  <cp:lastModifiedBy>david taylor</cp:lastModifiedBy>
  <cp:revision>1</cp:revision>
  <dcterms:created xsi:type="dcterms:W3CDTF">2022-11-18T18:14:52Z</dcterms:created>
  <dcterms:modified xsi:type="dcterms:W3CDTF">2022-11-18T18:29:39Z</dcterms:modified>
</cp:coreProperties>
</file>